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58" r:id="rId2"/>
    <p:sldId id="368" r:id="rId3"/>
    <p:sldId id="369" r:id="rId4"/>
  </p:sldIdLst>
  <p:sldSz cx="899953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7E0000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122363"/>
            <a:ext cx="7649607" cy="2387600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3602038"/>
            <a:ext cx="6749654" cy="1655762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097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7580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709740"/>
            <a:ext cx="7762102" cy="2852737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4589465"/>
            <a:ext cx="7762102" cy="1500187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/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9882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825625"/>
            <a:ext cx="3824804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825625"/>
            <a:ext cx="3824804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457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365127"/>
            <a:ext cx="776210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681163"/>
            <a:ext cx="3807226" cy="82391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2505075"/>
            <a:ext cx="3807226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1681163"/>
            <a:ext cx="3825976" cy="823912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2505075"/>
            <a:ext cx="3825976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3115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8907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9967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457200"/>
            <a:ext cx="2902585" cy="16002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987427"/>
            <a:ext cx="4556016" cy="4873625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057400"/>
            <a:ext cx="2902585" cy="3811588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079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457200"/>
            <a:ext cx="2902585" cy="16002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987427"/>
            <a:ext cx="4556016" cy="4873625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057400"/>
            <a:ext cx="2902585" cy="3811588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836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1684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365125"/>
            <a:ext cx="194052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365125"/>
            <a:ext cx="5709082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7780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365127"/>
            <a:ext cx="77621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825625"/>
            <a:ext cx="77621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6356352"/>
            <a:ext cx="2024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E4D73-7675-4BED-B8AA-98CA5ACC8F1F}" type="datetimeFigureOut">
              <a:rPr lang="es-CO" smtClean="0"/>
              <a:t>6/05/2025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6356352"/>
            <a:ext cx="3037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6356352"/>
            <a:ext cx="2024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F0CB-0317-464B-A378-7511E6765781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7300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2C016-7AD4-43FB-8943-C38CEA422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C3E66C-8229-4AD4-A74B-01B775934F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F3FFA2-96B3-406E-B2F6-4468AB60D4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681"/>
            <a:ext cx="899953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6E4C3A5-F3F5-4717-B73D-7C09731BE6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1" b="89934" l="2156" r="97306">
                        <a14:foregroundMark x1="13241" y1="28548" x2="13241" y2="28548"/>
                        <a14:foregroundMark x1="37182" y1="51155" x2="37182" y2="51155"/>
                        <a14:foregroundMark x1="46497" y1="49835" x2="46497" y2="49835"/>
                        <a14:foregroundMark x1="56428" y1="54950" x2="56428" y2="54950"/>
                        <a14:foregroundMark x1="66359" y1="54950" x2="66359" y2="54950"/>
                        <a14:foregroundMark x1="71671" y1="53630" x2="71671" y2="53630"/>
                        <a14:foregroundMark x1="86836" y1="52310" x2="86836" y2="52310"/>
                        <a14:foregroundMark x1="52348" y1="42409" x2="52348" y2="42409"/>
                        <a14:foregroundMark x1="62279" y1="39934" x2="62279" y2="39934"/>
                        <a14:foregroundMark x1="35104" y1="37954" x2="35104" y2="37954"/>
                        <a14:foregroundMark x1="40647" y1="40924" x2="40647" y2="40924"/>
                        <a14:foregroundMark x1="47190" y1="36139" x2="47190" y2="36139"/>
                        <a14:foregroundMark x1="56505" y1="37459" x2="56505" y2="37459"/>
                        <a14:foregroundMark x1="62048" y1="36964" x2="62048" y2="36964"/>
                        <a14:foregroundMark x1="62818" y1="33828" x2="62818" y2="33828"/>
                        <a14:foregroundMark x1="67590" y1="39604" x2="67590" y2="39604"/>
                        <a14:foregroundMark x1="74750" y1="38284" x2="74750" y2="38284"/>
                        <a14:foregroundMark x1="80908" y1="36964" x2="80908" y2="36964"/>
                        <a14:foregroundMark x1="85681" y1="37459" x2="85681" y2="37459"/>
                        <a14:backgroundMark x1="58122" y1="39274" x2="58122" y2="39274"/>
                        <a14:backgroundMark x1="76212" y1="39274" x2="76212" y2="39274"/>
                        <a14:backgroundMark x1="86682" y1="58086" x2="86682" y2="58086"/>
                        <a14:backgroundMark x1="42109" y1="39274" x2="42109" y2="392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47" y="5900523"/>
            <a:ext cx="1589275" cy="878796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74966" y="2784693"/>
            <a:ext cx="789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b="1" dirty="0">
                <a:solidFill>
                  <a:srgbClr val="6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ACTIVIDADES DE BIENESTAR E INCENTIVOS </a:t>
            </a:r>
            <a:endParaRPr lang="en-US" sz="3000" b="1" dirty="0">
              <a:solidFill>
                <a:srgbClr val="64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1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9D5-28EF-4D17-86D2-D9B7DB24E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74"/>
            <a:ext cx="8999538" cy="689257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33225FD-D389-FA07-772C-216787345882}"/>
              </a:ext>
            </a:extLst>
          </p:cNvPr>
          <p:cNvSpPr txBox="1"/>
          <p:nvPr/>
        </p:nvSpPr>
        <p:spPr>
          <a:xfrm>
            <a:off x="212033" y="0"/>
            <a:ext cx="479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="1" dirty="0">
                <a:solidFill>
                  <a:schemeClr val="bg1"/>
                </a:solidFill>
              </a:rPr>
              <a:t>Nombre de la actividad</a:t>
            </a:r>
            <a:endParaRPr lang="es-CO" sz="36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F4C18E-701A-25D5-BC78-B59027B8309E}"/>
              </a:ext>
            </a:extLst>
          </p:cNvPr>
          <p:cNvSpPr txBox="1"/>
          <p:nvPr/>
        </p:nvSpPr>
        <p:spPr>
          <a:xfrm>
            <a:off x="3114260" y="5452549"/>
            <a:ext cx="379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Registro de asistencia. </a:t>
            </a:r>
            <a:endParaRPr lang="es-CO" b="1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AED3585-2074-7111-FFD2-4B2B28722912}"/>
              </a:ext>
            </a:extLst>
          </p:cNvPr>
          <p:cNvSpPr/>
          <p:nvPr/>
        </p:nvSpPr>
        <p:spPr>
          <a:xfrm>
            <a:off x="564129" y="1114409"/>
            <a:ext cx="7606748" cy="417443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CELEBRACION DIA DE LA MUJER</a:t>
            </a:r>
            <a:endParaRPr lang="es-CO" dirty="0">
              <a:solidFill>
                <a:schemeClr val="tx1"/>
              </a:solidFill>
            </a:endParaRPr>
          </a:p>
          <a:p>
            <a:pPr algn="ctr"/>
            <a:r>
              <a:rPr lang="es-CO" dirty="0">
                <a:solidFill>
                  <a:schemeClr val="tx1"/>
                </a:solidFill>
              </a:rPr>
              <a:t>MARZO DEL 2025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9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F39D5-28EF-4D17-86D2-D9B7DB24E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3" y="-158450"/>
            <a:ext cx="8999538" cy="689257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33225FD-D389-FA07-772C-216787345882}"/>
              </a:ext>
            </a:extLst>
          </p:cNvPr>
          <p:cNvSpPr txBox="1"/>
          <p:nvPr/>
        </p:nvSpPr>
        <p:spPr>
          <a:xfrm>
            <a:off x="212033" y="0"/>
            <a:ext cx="479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600" b="1" dirty="0">
                <a:solidFill>
                  <a:schemeClr val="bg1"/>
                </a:solidFill>
              </a:rPr>
              <a:t>Nombre de la actividad</a:t>
            </a:r>
            <a:endParaRPr lang="es-CO" sz="36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F4C18E-701A-25D5-BC78-B59027B8309E}"/>
              </a:ext>
            </a:extLst>
          </p:cNvPr>
          <p:cNvSpPr txBox="1"/>
          <p:nvPr/>
        </p:nvSpPr>
        <p:spPr>
          <a:xfrm>
            <a:off x="3614856" y="5548194"/>
            <a:ext cx="3790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b="1" dirty="0"/>
              <a:t>Fotos o videos </a:t>
            </a:r>
            <a:endParaRPr lang="es-CO" b="1" dirty="0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BBA3DF0-716D-BA29-DF5F-A72C09B1DC8D}"/>
              </a:ext>
            </a:extLst>
          </p:cNvPr>
          <p:cNvSpPr/>
          <p:nvPr/>
        </p:nvSpPr>
        <p:spPr>
          <a:xfrm>
            <a:off x="2413918" y="736688"/>
            <a:ext cx="3993517" cy="225137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AA5B53C-4964-0931-F5F0-D5EE9C81B6C7}"/>
              </a:ext>
            </a:extLst>
          </p:cNvPr>
          <p:cNvSpPr/>
          <p:nvPr/>
        </p:nvSpPr>
        <p:spPr>
          <a:xfrm>
            <a:off x="518857" y="3137483"/>
            <a:ext cx="3790122" cy="232035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4E5700E-285D-55EF-1B33-46EADEFFFA02}"/>
              </a:ext>
            </a:extLst>
          </p:cNvPr>
          <p:cNvSpPr/>
          <p:nvPr/>
        </p:nvSpPr>
        <p:spPr>
          <a:xfrm>
            <a:off x="4893523" y="3137483"/>
            <a:ext cx="3893982" cy="2320354"/>
          </a:xfrm>
          <a:prstGeom prst="roundRect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1A476E-4E95-2025-41B1-71BFBB32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936" y="734500"/>
            <a:ext cx="3331943" cy="225137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09131B2-469D-E2D3-A749-6CB9A3D31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56" y="3135294"/>
            <a:ext cx="3186360" cy="234173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901A2FC-5A3C-CAA7-94C7-C7DB443F0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514" y="3135294"/>
            <a:ext cx="3358484" cy="232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10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5953</TotalTime>
  <Words>29</Words>
  <Application>Microsoft Office PowerPoint</Application>
  <PresentationFormat>Personalizado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aio 510s</dc:creator>
  <cp:lastModifiedBy>JESUS ALBERTO MONTEALEGRE GARCIA Lotería del Tolima</cp:lastModifiedBy>
  <cp:revision>400</cp:revision>
  <cp:lastPrinted>2023-04-24T19:55:32Z</cp:lastPrinted>
  <dcterms:created xsi:type="dcterms:W3CDTF">2018-09-03T15:49:15Z</dcterms:created>
  <dcterms:modified xsi:type="dcterms:W3CDTF">2025-05-06T14:12:23Z</dcterms:modified>
</cp:coreProperties>
</file>