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358" r:id="rId2"/>
    <p:sldId id="368" r:id="rId3"/>
    <p:sldId id="369" r:id="rId4"/>
  </p:sldIdLst>
  <p:sldSz cx="8999538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33"/>
    <a:srgbClr val="7E0000"/>
    <a:srgbClr val="64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C4B1156A-380E-4F78-BDF5-A606A8083BF9}" styleName="Estilo medio 4 - Énfasis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0505E3EF-67EA-436B-97B2-0124C06EBD24}" styleName="Estilo medio 4 - Énfasis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073A0DAA-6AF3-43AB-8588-CEC1D06C72B9}" styleName="Estilo medio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Estilo medio 2 - Énfasis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2A488322-F2BA-4B5B-9748-0D474271808F}" styleName="Estilo medio 3 - Énfasis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2833802-FEF1-4C79-8D5D-14CF1EAF98D9}" styleName="Estilo claro 2 - Acento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7DF18680-E054-41AD-8BC1-D1AEF772440D}" styleName="Estilo medio 2 - Énfasis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Estilo medio 2 - Énfasis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91EBBBCC-DAD2-459C-BE2E-F6DE35CF9A28}" styleName="Estilo oscuro 2 - Énfasis 3/Énfasis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17292A2E-F333-43FB-9621-5CBBE7FDCDCB}" styleName="Estilo claro 2 - Acento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726" autoAdjust="0"/>
    <p:restoredTop sz="94660"/>
  </p:normalViewPr>
  <p:slideViewPr>
    <p:cSldViewPr snapToGrid="0">
      <p:cViewPr varScale="1">
        <p:scale>
          <a:sx n="112" d="100"/>
          <a:sy n="112" d="100"/>
        </p:scale>
        <p:origin x="163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74966" y="1122363"/>
            <a:ext cx="7649607" cy="2387600"/>
          </a:xfrm>
        </p:spPr>
        <p:txBody>
          <a:bodyPr anchor="b"/>
          <a:lstStyle>
            <a:lvl1pPr algn="ctr">
              <a:defRPr sz="5905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24942" y="3602038"/>
            <a:ext cx="6749654" cy="1655762"/>
          </a:xfrm>
        </p:spPr>
        <p:txBody>
          <a:bodyPr/>
          <a:lstStyle>
            <a:lvl1pPr marL="0" indent="0" algn="ctr">
              <a:buNone/>
              <a:defRPr sz="2362"/>
            </a:lvl1pPr>
            <a:lvl2pPr marL="449976" indent="0" algn="ctr">
              <a:buNone/>
              <a:defRPr sz="1968"/>
            </a:lvl2pPr>
            <a:lvl3pPr marL="899952" indent="0" algn="ctr">
              <a:buNone/>
              <a:defRPr sz="1772"/>
            </a:lvl3pPr>
            <a:lvl4pPr marL="1349929" indent="0" algn="ctr">
              <a:buNone/>
              <a:defRPr sz="1575"/>
            </a:lvl4pPr>
            <a:lvl5pPr marL="1799905" indent="0" algn="ctr">
              <a:buNone/>
              <a:defRPr sz="1575"/>
            </a:lvl5pPr>
            <a:lvl6pPr marL="2249881" indent="0" algn="ctr">
              <a:buNone/>
              <a:defRPr sz="1575"/>
            </a:lvl6pPr>
            <a:lvl7pPr marL="2699857" indent="0" algn="ctr">
              <a:buNone/>
              <a:defRPr sz="1575"/>
            </a:lvl7pPr>
            <a:lvl8pPr marL="3149834" indent="0" algn="ctr">
              <a:buNone/>
              <a:defRPr sz="1575"/>
            </a:lvl8pPr>
            <a:lvl9pPr marL="3599810" indent="0" algn="ctr">
              <a:buNone/>
              <a:defRPr sz="1575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4E4D73-7675-4BED-B8AA-98CA5ACC8F1F}" type="datetimeFigureOut">
              <a:rPr lang="es-CO" smtClean="0"/>
              <a:t>6/05/2025</a:t>
            </a:fld>
            <a:endParaRPr lang="es-CO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F0F0CB-0317-464B-A378-7511E6765781}" type="slidenum">
              <a:rPr lang="es-CO" smtClean="0"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10609703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4E4D73-7675-4BED-B8AA-98CA5ACC8F1F}" type="datetimeFigureOut">
              <a:rPr lang="es-CO" smtClean="0"/>
              <a:t>6/05/2025</a:t>
            </a:fld>
            <a:endParaRPr lang="es-CO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F0F0CB-0317-464B-A378-7511E6765781}" type="slidenum">
              <a:rPr lang="es-CO" smtClean="0"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20758071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4031" y="1709740"/>
            <a:ext cx="7762102" cy="2852737"/>
          </a:xfrm>
        </p:spPr>
        <p:txBody>
          <a:bodyPr anchor="b"/>
          <a:lstStyle>
            <a:lvl1pPr>
              <a:defRPr sz="5905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14031" y="4589465"/>
            <a:ext cx="7762102" cy="1500187"/>
          </a:xfrm>
        </p:spPr>
        <p:txBody>
          <a:bodyPr/>
          <a:lstStyle>
            <a:lvl1pPr marL="0" indent="0">
              <a:buNone/>
              <a:defRPr sz="2362">
                <a:solidFill>
                  <a:schemeClr val="tx1"/>
                </a:solidFill>
              </a:defRPr>
            </a:lvl1pPr>
            <a:lvl2pPr marL="449976" indent="0">
              <a:buNone/>
              <a:defRPr sz="1968">
                <a:solidFill>
                  <a:schemeClr val="tx1">
                    <a:tint val="75000"/>
                  </a:schemeClr>
                </a:solidFill>
              </a:defRPr>
            </a:lvl2pPr>
            <a:lvl3pPr marL="899952" indent="0">
              <a:buNone/>
              <a:defRPr sz="1772">
                <a:solidFill>
                  <a:schemeClr val="tx1">
                    <a:tint val="75000"/>
                  </a:schemeClr>
                </a:solidFill>
              </a:defRPr>
            </a:lvl3pPr>
            <a:lvl4pPr marL="1349929" indent="0">
              <a:buNone/>
              <a:defRPr sz="1575">
                <a:solidFill>
                  <a:schemeClr val="tx1">
                    <a:tint val="75000"/>
                  </a:schemeClr>
                </a:solidFill>
              </a:defRPr>
            </a:lvl4pPr>
            <a:lvl5pPr marL="1799905" indent="0">
              <a:buNone/>
              <a:defRPr sz="1575">
                <a:solidFill>
                  <a:schemeClr val="tx1">
                    <a:tint val="75000"/>
                  </a:schemeClr>
                </a:solidFill>
              </a:defRPr>
            </a:lvl5pPr>
            <a:lvl6pPr marL="2249881" indent="0">
              <a:buNone/>
              <a:defRPr sz="1575">
                <a:solidFill>
                  <a:schemeClr val="tx1">
                    <a:tint val="75000"/>
                  </a:schemeClr>
                </a:solidFill>
              </a:defRPr>
            </a:lvl6pPr>
            <a:lvl7pPr marL="2699857" indent="0">
              <a:buNone/>
              <a:defRPr sz="1575">
                <a:solidFill>
                  <a:schemeClr val="tx1">
                    <a:tint val="75000"/>
                  </a:schemeClr>
                </a:solidFill>
              </a:defRPr>
            </a:lvl7pPr>
            <a:lvl8pPr marL="3149834" indent="0">
              <a:buNone/>
              <a:defRPr sz="1575">
                <a:solidFill>
                  <a:schemeClr val="tx1">
                    <a:tint val="75000"/>
                  </a:schemeClr>
                </a:solidFill>
              </a:defRPr>
            </a:lvl8pPr>
            <a:lvl9pPr marL="3599810" indent="0">
              <a:buNone/>
              <a:defRPr sz="1575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4E4D73-7675-4BED-B8AA-98CA5ACC8F1F}" type="datetimeFigureOut">
              <a:rPr lang="es-CO" smtClean="0"/>
              <a:t>6/05/2025</a:t>
            </a:fld>
            <a:endParaRPr lang="es-CO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F0F0CB-0317-464B-A378-7511E6765781}" type="slidenum">
              <a:rPr lang="es-CO" smtClean="0"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21988234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18718" y="1825625"/>
            <a:ext cx="3824804" cy="4351338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56016" y="1825625"/>
            <a:ext cx="3824804" cy="4351338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4E4D73-7675-4BED-B8AA-98CA5ACC8F1F}" type="datetimeFigureOut">
              <a:rPr lang="es-CO" smtClean="0"/>
              <a:t>6/05/2025</a:t>
            </a:fld>
            <a:endParaRPr lang="es-CO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F0F0CB-0317-464B-A378-7511E6765781}" type="slidenum">
              <a:rPr lang="es-CO" smtClean="0"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24345731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9890" y="365127"/>
            <a:ext cx="7762102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19891" y="1681163"/>
            <a:ext cx="3807226" cy="823912"/>
          </a:xfrm>
        </p:spPr>
        <p:txBody>
          <a:bodyPr anchor="b"/>
          <a:lstStyle>
            <a:lvl1pPr marL="0" indent="0">
              <a:buNone/>
              <a:defRPr sz="2362" b="1"/>
            </a:lvl1pPr>
            <a:lvl2pPr marL="449976" indent="0">
              <a:buNone/>
              <a:defRPr sz="1968" b="1"/>
            </a:lvl2pPr>
            <a:lvl3pPr marL="899952" indent="0">
              <a:buNone/>
              <a:defRPr sz="1772" b="1"/>
            </a:lvl3pPr>
            <a:lvl4pPr marL="1349929" indent="0">
              <a:buNone/>
              <a:defRPr sz="1575" b="1"/>
            </a:lvl4pPr>
            <a:lvl5pPr marL="1799905" indent="0">
              <a:buNone/>
              <a:defRPr sz="1575" b="1"/>
            </a:lvl5pPr>
            <a:lvl6pPr marL="2249881" indent="0">
              <a:buNone/>
              <a:defRPr sz="1575" b="1"/>
            </a:lvl6pPr>
            <a:lvl7pPr marL="2699857" indent="0">
              <a:buNone/>
              <a:defRPr sz="1575" b="1"/>
            </a:lvl7pPr>
            <a:lvl8pPr marL="3149834" indent="0">
              <a:buNone/>
              <a:defRPr sz="1575" b="1"/>
            </a:lvl8pPr>
            <a:lvl9pPr marL="3599810" indent="0">
              <a:buNone/>
              <a:defRPr sz="1575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891" y="2505075"/>
            <a:ext cx="3807226" cy="3684588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56017" y="1681163"/>
            <a:ext cx="3825976" cy="823912"/>
          </a:xfrm>
        </p:spPr>
        <p:txBody>
          <a:bodyPr anchor="b"/>
          <a:lstStyle>
            <a:lvl1pPr marL="0" indent="0">
              <a:buNone/>
              <a:defRPr sz="2362" b="1"/>
            </a:lvl1pPr>
            <a:lvl2pPr marL="449976" indent="0">
              <a:buNone/>
              <a:defRPr sz="1968" b="1"/>
            </a:lvl2pPr>
            <a:lvl3pPr marL="899952" indent="0">
              <a:buNone/>
              <a:defRPr sz="1772" b="1"/>
            </a:lvl3pPr>
            <a:lvl4pPr marL="1349929" indent="0">
              <a:buNone/>
              <a:defRPr sz="1575" b="1"/>
            </a:lvl4pPr>
            <a:lvl5pPr marL="1799905" indent="0">
              <a:buNone/>
              <a:defRPr sz="1575" b="1"/>
            </a:lvl5pPr>
            <a:lvl6pPr marL="2249881" indent="0">
              <a:buNone/>
              <a:defRPr sz="1575" b="1"/>
            </a:lvl6pPr>
            <a:lvl7pPr marL="2699857" indent="0">
              <a:buNone/>
              <a:defRPr sz="1575" b="1"/>
            </a:lvl7pPr>
            <a:lvl8pPr marL="3149834" indent="0">
              <a:buNone/>
              <a:defRPr sz="1575" b="1"/>
            </a:lvl8pPr>
            <a:lvl9pPr marL="3599810" indent="0">
              <a:buNone/>
              <a:defRPr sz="1575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556017" y="2505075"/>
            <a:ext cx="3825976" cy="3684588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4E4D73-7675-4BED-B8AA-98CA5ACC8F1F}" type="datetimeFigureOut">
              <a:rPr lang="es-CO" smtClean="0"/>
              <a:t>6/05/2025</a:t>
            </a:fld>
            <a:endParaRPr lang="es-CO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F0F0CB-0317-464B-A378-7511E6765781}" type="slidenum">
              <a:rPr lang="es-CO" smtClean="0"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16311522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4E4D73-7675-4BED-B8AA-98CA5ACC8F1F}" type="datetimeFigureOut">
              <a:rPr lang="es-CO" smtClean="0"/>
              <a:t>6/05/2025</a:t>
            </a:fld>
            <a:endParaRPr lang="es-CO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F0F0CB-0317-464B-A378-7511E6765781}" type="slidenum">
              <a:rPr lang="es-CO" smtClean="0"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14890760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4E4D73-7675-4BED-B8AA-98CA5ACC8F1F}" type="datetimeFigureOut">
              <a:rPr lang="es-CO" smtClean="0"/>
              <a:t>6/05/2025</a:t>
            </a:fld>
            <a:endParaRPr lang="es-CO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F0F0CB-0317-464B-A378-7511E6765781}" type="slidenum">
              <a:rPr lang="es-CO" smtClean="0"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38996722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9891" y="457200"/>
            <a:ext cx="2902585" cy="1600200"/>
          </a:xfrm>
        </p:spPr>
        <p:txBody>
          <a:bodyPr anchor="b"/>
          <a:lstStyle>
            <a:lvl1pPr>
              <a:defRPr sz="3149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25976" y="987427"/>
            <a:ext cx="4556016" cy="4873625"/>
          </a:xfrm>
        </p:spPr>
        <p:txBody>
          <a:bodyPr/>
          <a:lstStyle>
            <a:lvl1pPr>
              <a:defRPr sz="3149"/>
            </a:lvl1pPr>
            <a:lvl2pPr>
              <a:defRPr sz="2756"/>
            </a:lvl2pPr>
            <a:lvl3pPr>
              <a:defRPr sz="2362"/>
            </a:lvl3pPr>
            <a:lvl4pPr>
              <a:defRPr sz="1968"/>
            </a:lvl4pPr>
            <a:lvl5pPr>
              <a:defRPr sz="1968"/>
            </a:lvl5pPr>
            <a:lvl6pPr>
              <a:defRPr sz="1968"/>
            </a:lvl6pPr>
            <a:lvl7pPr>
              <a:defRPr sz="1968"/>
            </a:lvl7pPr>
            <a:lvl8pPr>
              <a:defRPr sz="1968"/>
            </a:lvl8pPr>
            <a:lvl9pPr>
              <a:defRPr sz="1968"/>
            </a:lvl9pPr>
          </a:lstStyle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19891" y="2057400"/>
            <a:ext cx="2902585" cy="3811588"/>
          </a:xfrm>
        </p:spPr>
        <p:txBody>
          <a:bodyPr/>
          <a:lstStyle>
            <a:lvl1pPr marL="0" indent="0">
              <a:buNone/>
              <a:defRPr sz="1575"/>
            </a:lvl1pPr>
            <a:lvl2pPr marL="449976" indent="0">
              <a:buNone/>
              <a:defRPr sz="1378"/>
            </a:lvl2pPr>
            <a:lvl3pPr marL="899952" indent="0">
              <a:buNone/>
              <a:defRPr sz="1181"/>
            </a:lvl3pPr>
            <a:lvl4pPr marL="1349929" indent="0">
              <a:buNone/>
              <a:defRPr sz="984"/>
            </a:lvl4pPr>
            <a:lvl5pPr marL="1799905" indent="0">
              <a:buNone/>
              <a:defRPr sz="984"/>
            </a:lvl5pPr>
            <a:lvl6pPr marL="2249881" indent="0">
              <a:buNone/>
              <a:defRPr sz="984"/>
            </a:lvl6pPr>
            <a:lvl7pPr marL="2699857" indent="0">
              <a:buNone/>
              <a:defRPr sz="984"/>
            </a:lvl7pPr>
            <a:lvl8pPr marL="3149834" indent="0">
              <a:buNone/>
              <a:defRPr sz="984"/>
            </a:lvl8pPr>
            <a:lvl9pPr marL="3599810" indent="0">
              <a:buNone/>
              <a:defRPr sz="984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4E4D73-7675-4BED-B8AA-98CA5ACC8F1F}" type="datetimeFigureOut">
              <a:rPr lang="es-CO" smtClean="0"/>
              <a:t>6/05/2025</a:t>
            </a:fld>
            <a:endParaRPr lang="es-CO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F0F0CB-0317-464B-A378-7511E6765781}" type="slidenum">
              <a:rPr lang="es-CO" smtClean="0"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3407936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9891" y="457200"/>
            <a:ext cx="2902585" cy="1600200"/>
          </a:xfrm>
        </p:spPr>
        <p:txBody>
          <a:bodyPr anchor="b"/>
          <a:lstStyle>
            <a:lvl1pPr>
              <a:defRPr sz="3149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25976" y="987427"/>
            <a:ext cx="4556016" cy="4873625"/>
          </a:xfrm>
        </p:spPr>
        <p:txBody>
          <a:bodyPr anchor="t"/>
          <a:lstStyle>
            <a:lvl1pPr marL="0" indent="0">
              <a:buNone/>
              <a:defRPr sz="3149"/>
            </a:lvl1pPr>
            <a:lvl2pPr marL="449976" indent="0">
              <a:buNone/>
              <a:defRPr sz="2756"/>
            </a:lvl2pPr>
            <a:lvl3pPr marL="899952" indent="0">
              <a:buNone/>
              <a:defRPr sz="2362"/>
            </a:lvl3pPr>
            <a:lvl4pPr marL="1349929" indent="0">
              <a:buNone/>
              <a:defRPr sz="1968"/>
            </a:lvl4pPr>
            <a:lvl5pPr marL="1799905" indent="0">
              <a:buNone/>
              <a:defRPr sz="1968"/>
            </a:lvl5pPr>
            <a:lvl6pPr marL="2249881" indent="0">
              <a:buNone/>
              <a:defRPr sz="1968"/>
            </a:lvl6pPr>
            <a:lvl7pPr marL="2699857" indent="0">
              <a:buNone/>
              <a:defRPr sz="1968"/>
            </a:lvl7pPr>
            <a:lvl8pPr marL="3149834" indent="0">
              <a:buNone/>
              <a:defRPr sz="1968"/>
            </a:lvl8pPr>
            <a:lvl9pPr marL="3599810" indent="0">
              <a:buNone/>
              <a:defRPr sz="1968"/>
            </a:lvl9pPr>
          </a:lstStyle>
          <a:p>
            <a:r>
              <a:rPr lang="es-ES" dirty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19891" y="2057400"/>
            <a:ext cx="2902585" cy="3811588"/>
          </a:xfrm>
        </p:spPr>
        <p:txBody>
          <a:bodyPr/>
          <a:lstStyle>
            <a:lvl1pPr marL="0" indent="0">
              <a:buNone/>
              <a:defRPr sz="1575"/>
            </a:lvl1pPr>
            <a:lvl2pPr marL="449976" indent="0">
              <a:buNone/>
              <a:defRPr sz="1378"/>
            </a:lvl2pPr>
            <a:lvl3pPr marL="899952" indent="0">
              <a:buNone/>
              <a:defRPr sz="1181"/>
            </a:lvl3pPr>
            <a:lvl4pPr marL="1349929" indent="0">
              <a:buNone/>
              <a:defRPr sz="984"/>
            </a:lvl4pPr>
            <a:lvl5pPr marL="1799905" indent="0">
              <a:buNone/>
              <a:defRPr sz="984"/>
            </a:lvl5pPr>
            <a:lvl6pPr marL="2249881" indent="0">
              <a:buNone/>
              <a:defRPr sz="984"/>
            </a:lvl6pPr>
            <a:lvl7pPr marL="2699857" indent="0">
              <a:buNone/>
              <a:defRPr sz="984"/>
            </a:lvl7pPr>
            <a:lvl8pPr marL="3149834" indent="0">
              <a:buNone/>
              <a:defRPr sz="984"/>
            </a:lvl8pPr>
            <a:lvl9pPr marL="3599810" indent="0">
              <a:buNone/>
              <a:defRPr sz="984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4E4D73-7675-4BED-B8AA-98CA5ACC8F1F}" type="datetimeFigureOut">
              <a:rPr lang="es-CO" smtClean="0"/>
              <a:t>6/05/2025</a:t>
            </a:fld>
            <a:endParaRPr lang="es-CO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F0F0CB-0317-464B-A378-7511E6765781}" type="slidenum">
              <a:rPr lang="es-CO" smtClean="0"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36883669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4E4D73-7675-4BED-B8AA-98CA5ACC8F1F}" type="datetimeFigureOut">
              <a:rPr lang="es-CO" smtClean="0"/>
              <a:t>6/05/2025</a:t>
            </a:fld>
            <a:endParaRPr lang="es-CO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F0F0CB-0317-464B-A378-7511E6765781}" type="slidenum">
              <a:rPr lang="es-CO" smtClean="0"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21016843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440295" y="365125"/>
            <a:ext cx="1940525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18719" y="365125"/>
            <a:ext cx="5709082" cy="5811838"/>
          </a:xfrm>
        </p:spPr>
        <p:txBody>
          <a:bodyPr vert="eaVer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4E4D73-7675-4BED-B8AA-98CA5ACC8F1F}" type="datetimeFigureOut">
              <a:rPr lang="es-CO" smtClean="0"/>
              <a:t>6/05/2025</a:t>
            </a:fld>
            <a:endParaRPr lang="es-CO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F0F0CB-0317-464B-A378-7511E6765781}" type="slidenum">
              <a:rPr lang="es-CO" smtClean="0"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21778006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18718" y="365127"/>
            <a:ext cx="7762102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18718" y="1825625"/>
            <a:ext cx="7762102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8718" y="6356352"/>
            <a:ext cx="202489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8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4E4D73-7675-4BED-B8AA-98CA5ACC8F1F}" type="datetimeFigureOut">
              <a:rPr lang="es-CO" smtClean="0"/>
              <a:t>6/05/2025</a:t>
            </a:fld>
            <a:endParaRPr lang="es-CO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981097" y="6356352"/>
            <a:ext cx="303734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8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355924" y="6356352"/>
            <a:ext cx="202489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8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F0F0CB-0317-464B-A378-7511E6765781}" type="slidenum">
              <a:rPr lang="es-CO" smtClean="0"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13730082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899952" rtl="0" eaLnBrk="1" latinLnBrk="0" hangingPunct="1">
        <a:lnSpc>
          <a:spcPct val="90000"/>
        </a:lnSpc>
        <a:spcBef>
          <a:spcPct val="0"/>
        </a:spcBef>
        <a:buNone/>
        <a:defRPr sz="433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4988" indent="-224988" algn="l" defTabSz="899952" rtl="0" eaLnBrk="1" latinLnBrk="0" hangingPunct="1">
        <a:lnSpc>
          <a:spcPct val="90000"/>
        </a:lnSpc>
        <a:spcBef>
          <a:spcPts val="984"/>
        </a:spcBef>
        <a:buFont typeface="Arial" panose="020B0604020202020204" pitchFamily="34" charset="0"/>
        <a:buChar char="•"/>
        <a:defRPr sz="2756" kern="1200">
          <a:solidFill>
            <a:schemeClr val="tx1"/>
          </a:solidFill>
          <a:latin typeface="+mn-lt"/>
          <a:ea typeface="+mn-ea"/>
          <a:cs typeface="+mn-cs"/>
        </a:defRPr>
      </a:lvl1pPr>
      <a:lvl2pPr marL="674964" indent="-224988" algn="l" defTabSz="899952" rtl="0" eaLnBrk="1" latinLnBrk="0" hangingPunct="1">
        <a:lnSpc>
          <a:spcPct val="90000"/>
        </a:lnSpc>
        <a:spcBef>
          <a:spcPts val="492"/>
        </a:spcBef>
        <a:buFont typeface="Arial" panose="020B0604020202020204" pitchFamily="34" charset="0"/>
        <a:buChar char="•"/>
        <a:defRPr sz="2362" kern="1200">
          <a:solidFill>
            <a:schemeClr val="tx1"/>
          </a:solidFill>
          <a:latin typeface="+mn-lt"/>
          <a:ea typeface="+mn-ea"/>
          <a:cs typeface="+mn-cs"/>
        </a:defRPr>
      </a:lvl2pPr>
      <a:lvl3pPr marL="1124941" indent="-224988" algn="l" defTabSz="899952" rtl="0" eaLnBrk="1" latinLnBrk="0" hangingPunct="1">
        <a:lnSpc>
          <a:spcPct val="90000"/>
        </a:lnSpc>
        <a:spcBef>
          <a:spcPts val="492"/>
        </a:spcBef>
        <a:buFont typeface="Arial" panose="020B0604020202020204" pitchFamily="34" charset="0"/>
        <a:buChar char="•"/>
        <a:defRPr sz="1968" kern="1200">
          <a:solidFill>
            <a:schemeClr val="tx1"/>
          </a:solidFill>
          <a:latin typeface="+mn-lt"/>
          <a:ea typeface="+mn-ea"/>
          <a:cs typeface="+mn-cs"/>
        </a:defRPr>
      </a:lvl3pPr>
      <a:lvl4pPr marL="1574917" indent="-224988" algn="l" defTabSz="899952" rtl="0" eaLnBrk="1" latinLnBrk="0" hangingPunct="1">
        <a:lnSpc>
          <a:spcPct val="90000"/>
        </a:lnSpc>
        <a:spcBef>
          <a:spcPts val="492"/>
        </a:spcBef>
        <a:buFont typeface="Arial" panose="020B0604020202020204" pitchFamily="34" charset="0"/>
        <a:buChar char="•"/>
        <a:defRPr sz="1772" kern="1200">
          <a:solidFill>
            <a:schemeClr val="tx1"/>
          </a:solidFill>
          <a:latin typeface="+mn-lt"/>
          <a:ea typeface="+mn-ea"/>
          <a:cs typeface="+mn-cs"/>
        </a:defRPr>
      </a:lvl4pPr>
      <a:lvl5pPr marL="2024893" indent="-224988" algn="l" defTabSz="899952" rtl="0" eaLnBrk="1" latinLnBrk="0" hangingPunct="1">
        <a:lnSpc>
          <a:spcPct val="90000"/>
        </a:lnSpc>
        <a:spcBef>
          <a:spcPts val="492"/>
        </a:spcBef>
        <a:buFont typeface="Arial" panose="020B0604020202020204" pitchFamily="34" charset="0"/>
        <a:buChar char="•"/>
        <a:defRPr sz="1772" kern="1200">
          <a:solidFill>
            <a:schemeClr val="tx1"/>
          </a:solidFill>
          <a:latin typeface="+mn-lt"/>
          <a:ea typeface="+mn-ea"/>
          <a:cs typeface="+mn-cs"/>
        </a:defRPr>
      </a:lvl5pPr>
      <a:lvl6pPr marL="2474869" indent="-224988" algn="l" defTabSz="899952" rtl="0" eaLnBrk="1" latinLnBrk="0" hangingPunct="1">
        <a:lnSpc>
          <a:spcPct val="90000"/>
        </a:lnSpc>
        <a:spcBef>
          <a:spcPts val="492"/>
        </a:spcBef>
        <a:buFont typeface="Arial" panose="020B0604020202020204" pitchFamily="34" charset="0"/>
        <a:buChar char="•"/>
        <a:defRPr sz="1772" kern="1200">
          <a:solidFill>
            <a:schemeClr val="tx1"/>
          </a:solidFill>
          <a:latin typeface="+mn-lt"/>
          <a:ea typeface="+mn-ea"/>
          <a:cs typeface="+mn-cs"/>
        </a:defRPr>
      </a:lvl6pPr>
      <a:lvl7pPr marL="2924846" indent="-224988" algn="l" defTabSz="899952" rtl="0" eaLnBrk="1" latinLnBrk="0" hangingPunct="1">
        <a:lnSpc>
          <a:spcPct val="90000"/>
        </a:lnSpc>
        <a:spcBef>
          <a:spcPts val="492"/>
        </a:spcBef>
        <a:buFont typeface="Arial" panose="020B0604020202020204" pitchFamily="34" charset="0"/>
        <a:buChar char="•"/>
        <a:defRPr sz="1772" kern="1200">
          <a:solidFill>
            <a:schemeClr val="tx1"/>
          </a:solidFill>
          <a:latin typeface="+mn-lt"/>
          <a:ea typeface="+mn-ea"/>
          <a:cs typeface="+mn-cs"/>
        </a:defRPr>
      </a:lvl7pPr>
      <a:lvl8pPr marL="3374822" indent="-224988" algn="l" defTabSz="899952" rtl="0" eaLnBrk="1" latinLnBrk="0" hangingPunct="1">
        <a:lnSpc>
          <a:spcPct val="90000"/>
        </a:lnSpc>
        <a:spcBef>
          <a:spcPts val="492"/>
        </a:spcBef>
        <a:buFont typeface="Arial" panose="020B0604020202020204" pitchFamily="34" charset="0"/>
        <a:buChar char="•"/>
        <a:defRPr sz="1772" kern="1200">
          <a:solidFill>
            <a:schemeClr val="tx1"/>
          </a:solidFill>
          <a:latin typeface="+mn-lt"/>
          <a:ea typeface="+mn-ea"/>
          <a:cs typeface="+mn-cs"/>
        </a:defRPr>
      </a:lvl8pPr>
      <a:lvl9pPr marL="3824798" indent="-224988" algn="l" defTabSz="899952" rtl="0" eaLnBrk="1" latinLnBrk="0" hangingPunct="1">
        <a:lnSpc>
          <a:spcPct val="90000"/>
        </a:lnSpc>
        <a:spcBef>
          <a:spcPts val="492"/>
        </a:spcBef>
        <a:buFont typeface="Arial" panose="020B0604020202020204" pitchFamily="34" charset="0"/>
        <a:buChar char="•"/>
        <a:defRPr sz="1772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899952" rtl="0" eaLnBrk="1" latinLnBrk="0" hangingPunct="1">
        <a:defRPr sz="1772" kern="1200">
          <a:solidFill>
            <a:schemeClr val="tx1"/>
          </a:solidFill>
          <a:latin typeface="+mn-lt"/>
          <a:ea typeface="+mn-ea"/>
          <a:cs typeface="+mn-cs"/>
        </a:defRPr>
      </a:lvl1pPr>
      <a:lvl2pPr marL="449976" algn="l" defTabSz="899952" rtl="0" eaLnBrk="1" latinLnBrk="0" hangingPunct="1">
        <a:defRPr sz="1772" kern="1200">
          <a:solidFill>
            <a:schemeClr val="tx1"/>
          </a:solidFill>
          <a:latin typeface="+mn-lt"/>
          <a:ea typeface="+mn-ea"/>
          <a:cs typeface="+mn-cs"/>
        </a:defRPr>
      </a:lvl2pPr>
      <a:lvl3pPr marL="899952" algn="l" defTabSz="899952" rtl="0" eaLnBrk="1" latinLnBrk="0" hangingPunct="1">
        <a:defRPr sz="1772" kern="1200">
          <a:solidFill>
            <a:schemeClr val="tx1"/>
          </a:solidFill>
          <a:latin typeface="+mn-lt"/>
          <a:ea typeface="+mn-ea"/>
          <a:cs typeface="+mn-cs"/>
        </a:defRPr>
      </a:lvl3pPr>
      <a:lvl4pPr marL="1349929" algn="l" defTabSz="899952" rtl="0" eaLnBrk="1" latinLnBrk="0" hangingPunct="1">
        <a:defRPr sz="1772" kern="1200">
          <a:solidFill>
            <a:schemeClr val="tx1"/>
          </a:solidFill>
          <a:latin typeface="+mn-lt"/>
          <a:ea typeface="+mn-ea"/>
          <a:cs typeface="+mn-cs"/>
        </a:defRPr>
      </a:lvl4pPr>
      <a:lvl5pPr marL="1799905" algn="l" defTabSz="899952" rtl="0" eaLnBrk="1" latinLnBrk="0" hangingPunct="1">
        <a:defRPr sz="1772" kern="1200">
          <a:solidFill>
            <a:schemeClr val="tx1"/>
          </a:solidFill>
          <a:latin typeface="+mn-lt"/>
          <a:ea typeface="+mn-ea"/>
          <a:cs typeface="+mn-cs"/>
        </a:defRPr>
      </a:lvl5pPr>
      <a:lvl6pPr marL="2249881" algn="l" defTabSz="899952" rtl="0" eaLnBrk="1" latinLnBrk="0" hangingPunct="1">
        <a:defRPr sz="1772" kern="1200">
          <a:solidFill>
            <a:schemeClr val="tx1"/>
          </a:solidFill>
          <a:latin typeface="+mn-lt"/>
          <a:ea typeface="+mn-ea"/>
          <a:cs typeface="+mn-cs"/>
        </a:defRPr>
      </a:lvl6pPr>
      <a:lvl7pPr marL="2699857" algn="l" defTabSz="899952" rtl="0" eaLnBrk="1" latinLnBrk="0" hangingPunct="1">
        <a:defRPr sz="1772" kern="1200">
          <a:solidFill>
            <a:schemeClr val="tx1"/>
          </a:solidFill>
          <a:latin typeface="+mn-lt"/>
          <a:ea typeface="+mn-ea"/>
          <a:cs typeface="+mn-cs"/>
        </a:defRPr>
      </a:lvl7pPr>
      <a:lvl8pPr marL="3149834" algn="l" defTabSz="899952" rtl="0" eaLnBrk="1" latinLnBrk="0" hangingPunct="1">
        <a:defRPr sz="1772" kern="1200">
          <a:solidFill>
            <a:schemeClr val="tx1"/>
          </a:solidFill>
          <a:latin typeface="+mn-lt"/>
          <a:ea typeface="+mn-ea"/>
          <a:cs typeface="+mn-cs"/>
        </a:defRPr>
      </a:lvl8pPr>
      <a:lvl9pPr marL="3599810" algn="l" defTabSz="899952" rtl="0" eaLnBrk="1" latinLnBrk="0" hangingPunct="1">
        <a:defRPr sz="177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BB2C016-7AD4-43FB-8943-C38CEA42221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85C3E66C-8229-4AD4-A74B-01B775934FB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CO" dirty="0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42F3FFA2-96B3-406E-B2F6-4468AB60D44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78681"/>
            <a:ext cx="8999538" cy="6858000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A6E4C3A5-F3F5-4717-B73D-7C09731BE6C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901" b="89934" l="2156" r="97306">
                        <a14:foregroundMark x1="13241" y1="28548" x2="13241" y2="28548"/>
                        <a14:foregroundMark x1="37182" y1="51155" x2="37182" y2="51155"/>
                        <a14:foregroundMark x1="46497" y1="49835" x2="46497" y2="49835"/>
                        <a14:foregroundMark x1="56428" y1="54950" x2="56428" y2="54950"/>
                        <a14:foregroundMark x1="66359" y1="54950" x2="66359" y2="54950"/>
                        <a14:foregroundMark x1="71671" y1="53630" x2="71671" y2="53630"/>
                        <a14:foregroundMark x1="86836" y1="52310" x2="86836" y2="52310"/>
                        <a14:foregroundMark x1="52348" y1="42409" x2="52348" y2="42409"/>
                        <a14:foregroundMark x1="62279" y1="39934" x2="62279" y2="39934"/>
                        <a14:foregroundMark x1="35104" y1="37954" x2="35104" y2="37954"/>
                        <a14:foregroundMark x1="40647" y1="40924" x2="40647" y2="40924"/>
                        <a14:foregroundMark x1="47190" y1="36139" x2="47190" y2="36139"/>
                        <a14:foregroundMark x1="56505" y1="37459" x2="56505" y2="37459"/>
                        <a14:foregroundMark x1="62048" y1="36964" x2="62048" y2="36964"/>
                        <a14:foregroundMark x1="62818" y1="33828" x2="62818" y2="33828"/>
                        <a14:foregroundMark x1="67590" y1="39604" x2="67590" y2="39604"/>
                        <a14:foregroundMark x1="74750" y1="38284" x2="74750" y2="38284"/>
                        <a14:foregroundMark x1="80908" y1="36964" x2="80908" y2="36964"/>
                        <a14:foregroundMark x1="85681" y1="37459" x2="85681" y2="37459"/>
                        <a14:backgroundMark x1="58122" y1="39274" x2="58122" y2="39274"/>
                        <a14:backgroundMark x1="76212" y1="39274" x2="76212" y2="39274"/>
                        <a14:backgroundMark x1="86682" y1="58086" x2="86682" y2="58086"/>
                        <a14:backgroundMark x1="42109" y1="39274" x2="42109" y2="3927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87947" y="5900523"/>
            <a:ext cx="1589275" cy="878796"/>
          </a:xfrm>
          <a:prstGeom prst="rect">
            <a:avLst/>
          </a:prstGeom>
        </p:spPr>
      </p:pic>
      <p:sp>
        <p:nvSpPr>
          <p:cNvPr id="10" name="CuadroTexto 9"/>
          <p:cNvSpPr txBox="1"/>
          <p:nvPr/>
        </p:nvSpPr>
        <p:spPr>
          <a:xfrm>
            <a:off x="674966" y="2784693"/>
            <a:ext cx="789582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3000" b="1" dirty="0">
                <a:solidFill>
                  <a:srgbClr val="64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REGISTRO ACTIVIDADES DE BIENESTAR E INCENTIVOS </a:t>
            </a:r>
            <a:endParaRPr lang="en-US" sz="3000" b="1" dirty="0">
              <a:solidFill>
                <a:srgbClr val="64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23110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E70F39D5-28EF-4D17-86D2-D9B7DB24E9D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4574"/>
            <a:ext cx="8999538" cy="6892574"/>
          </a:xfrm>
          <a:prstGeom prst="rect">
            <a:avLst/>
          </a:prstGeom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833225FD-D389-FA07-772C-216787345882}"/>
              </a:ext>
            </a:extLst>
          </p:cNvPr>
          <p:cNvSpPr txBox="1"/>
          <p:nvPr/>
        </p:nvSpPr>
        <p:spPr>
          <a:xfrm>
            <a:off x="212033" y="0"/>
            <a:ext cx="47972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419" sz="3600" b="1" dirty="0">
                <a:solidFill>
                  <a:schemeClr val="bg1"/>
                </a:solidFill>
              </a:rPr>
              <a:t>Nombre de la actividad</a:t>
            </a:r>
            <a:endParaRPr lang="es-CO" sz="3600" b="1" dirty="0">
              <a:solidFill>
                <a:schemeClr val="bg1"/>
              </a:solidFill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6FF4C18E-701A-25D5-BC78-B59027B8309E}"/>
              </a:ext>
            </a:extLst>
          </p:cNvPr>
          <p:cNvSpPr txBox="1"/>
          <p:nvPr/>
        </p:nvSpPr>
        <p:spPr>
          <a:xfrm>
            <a:off x="3114260" y="5452549"/>
            <a:ext cx="37901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419" b="1" dirty="0"/>
              <a:t>Registro de asistencia. </a:t>
            </a:r>
            <a:endParaRPr lang="es-CO" b="1" dirty="0"/>
          </a:p>
        </p:txBody>
      </p:sp>
      <p:sp>
        <p:nvSpPr>
          <p:cNvPr id="7" name="Rectángulo: esquinas redondeadas 6">
            <a:extLst>
              <a:ext uri="{FF2B5EF4-FFF2-40B4-BE49-F238E27FC236}">
                <a16:creationId xmlns:a16="http://schemas.microsoft.com/office/drawing/2014/main" id="{6AED3585-2074-7111-FFD2-4B2B28722912}"/>
              </a:ext>
            </a:extLst>
          </p:cNvPr>
          <p:cNvSpPr/>
          <p:nvPr/>
        </p:nvSpPr>
        <p:spPr>
          <a:xfrm>
            <a:off x="564129" y="1114409"/>
            <a:ext cx="7606748" cy="4174434"/>
          </a:xfrm>
          <a:prstGeom prst="roundRect">
            <a:avLst/>
          </a:prstGeom>
          <a:solidFill>
            <a:srgbClr val="FF9933"/>
          </a:solidFill>
          <a:ln>
            <a:solidFill>
              <a:srgbClr val="FF99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schemeClr val="tx1"/>
                </a:solidFill>
              </a:rPr>
              <a:t>CELEBRACION DIA DEL HOMBRE</a:t>
            </a:r>
            <a:endParaRPr lang="es-CO" dirty="0">
              <a:solidFill>
                <a:schemeClr val="tx1"/>
              </a:solidFill>
            </a:endParaRPr>
          </a:p>
          <a:p>
            <a:pPr algn="ctr"/>
            <a:r>
              <a:rPr lang="es-CO" dirty="0">
                <a:solidFill>
                  <a:schemeClr val="tx1"/>
                </a:solidFill>
              </a:rPr>
              <a:t>MARZO DEL 2025</a:t>
            </a:r>
            <a:endParaRPr lang="es-E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03908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E70F39D5-28EF-4D17-86D2-D9B7DB24E9D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033" y="-158450"/>
            <a:ext cx="8999538" cy="6892574"/>
          </a:xfrm>
          <a:prstGeom prst="rect">
            <a:avLst/>
          </a:prstGeom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833225FD-D389-FA07-772C-216787345882}"/>
              </a:ext>
            </a:extLst>
          </p:cNvPr>
          <p:cNvSpPr txBox="1"/>
          <p:nvPr/>
        </p:nvSpPr>
        <p:spPr>
          <a:xfrm>
            <a:off x="212033" y="0"/>
            <a:ext cx="47972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419" sz="3600" b="1" dirty="0">
                <a:solidFill>
                  <a:schemeClr val="bg1"/>
                </a:solidFill>
              </a:rPr>
              <a:t>Nombre de la actividad</a:t>
            </a:r>
            <a:endParaRPr lang="es-CO" sz="3600" b="1" dirty="0">
              <a:solidFill>
                <a:schemeClr val="bg1"/>
              </a:solidFill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6FF4C18E-701A-25D5-BC78-B59027B8309E}"/>
              </a:ext>
            </a:extLst>
          </p:cNvPr>
          <p:cNvSpPr txBox="1"/>
          <p:nvPr/>
        </p:nvSpPr>
        <p:spPr>
          <a:xfrm>
            <a:off x="3614856" y="5548194"/>
            <a:ext cx="37901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419" b="1" dirty="0"/>
              <a:t>Fotos o videos </a:t>
            </a:r>
            <a:endParaRPr lang="es-CO" b="1" dirty="0"/>
          </a:p>
        </p:txBody>
      </p:sp>
      <p:sp>
        <p:nvSpPr>
          <p:cNvPr id="2" name="Rectángulo: esquinas redondeadas 1">
            <a:extLst>
              <a:ext uri="{FF2B5EF4-FFF2-40B4-BE49-F238E27FC236}">
                <a16:creationId xmlns:a16="http://schemas.microsoft.com/office/drawing/2014/main" id="{FBBA3DF0-716D-BA29-DF5F-A72C09B1DC8D}"/>
              </a:ext>
            </a:extLst>
          </p:cNvPr>
          <p:cNvSpPr/>
          <p:nvPr/>
        </p:nvSpPr>
        <p:spPr>
          <a:xfrm>
            <a:off x="2413918" y="736688"/>
            <a:ext cx="3993517" cy="2251374"/>
          </a:xfrm>
          <a:prstGeom prst="roundRect">
            <a:avLst/>
          </a:prstGeom>
          <a:solidFill>
            <a:srgbClr val="FF9933"/>
          </a:solidFill>
          <a:ln>
            <a:solidFill>
              <a:srgbClr val="FF99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" name="Rectángulo: esquinas redondeadas 5">
            <a:extLst>
              <a:ext uri="{FF2B5EF4-FFF2-40B4-BE49-F238E27FC236}">
                <a16:creationId xmlns:a16="http://schemas.microsoft.com/office/drawing/2014/main" id="{CAA5B53C-4964-0931-F5F0-D5EE9C81B6C7}"/>
              </a:ext>
            </a:extLst>
          </p:cNvPr>
          <p:cNvSpPr/>
          <p:nvPr/>
        </p:nvSpPr>
        <p:spPr>
          <a:xfrm>
            <a:off x="633322" y="3107951"/>
            <a:ext cx="3790122" cy="2320354"/>
          </a:xfrm>
          <a:prstGeom prst="roundRect">
            <a:avLst/>
          </a:prstGeom>
          <a:solidFill>
            <a:srgbClr val="FF9933"/>
          </a:solidFill>
          <a:ln>
            <a:solidFill>
              <a:srgbClr val="FF99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" name="Rectángulo: esquinas redondeadas 6">
            <a:extLst>
              <a:ext uri="{FF2B5EF4-FFF2-40B4-BE49-F238E27FC236}">
                <a16:creationId xmlns:a16="http://schemas.microsoft.com/office/drawing/2014/main" id="{24E5700E-285D-55EF-1B33-46EADEFFFA02}"/>
              </a:ext>
            </a:extLst>
          </p:cNvPr>
          <p:cNvSpPr/>
          <p:nvPr/>
        </p:nvSpPr>
        <p:spPr>
          <a:xfrm>
            <a:off x="4893523" y="3137483"/>
            <a:ext cx="3893982" cy="2320354"/>
          </a:xfrm>
          <a:prstGeom prst="roundRect">
            <a:avLst/>
          </a:prstGeom>
          <a:solidFill>
            <a:srgbClr val="FF9933"/>
          </a:solidFill>
          <a:ln>
            <a:solidFill>
              <a:srgbClr val="FF99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234710490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5959</TotalTime>
  <Words>28</Words>
  <Application>Microsoft Office PowerPoint</Application>
  <PresentationFormat>Personalizado</PresentationFormat>
  <Paragraphs>7</Paragraphs>
  <Slides>3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Tema de Office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aio 510s</dc:creator>
  <cp:lastModifiedBy>JESUS ALBERTO MONTEALEGRE GARCIA Lotería del Tolima</cp:lastModifiedBy>
  <cp:revision>401</cp:revision>
  <cp:lastPrinted>2023-04-24T19:55:32Z</cp:lastPrinted>
  <dcterms:created xsi:type="dcterms:W3CDTF">2018-09-03T15:49:15Z</dcterms:created>
  <dcterms:modified xsi:type="dcterms:W3CDTF">2025-05-06T14:20:05Z</dcterms:modified>
</cp:coreProperties>
</file>